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715000" type="screen16x10"/>
  <p:notesSz cx="9996488" cy="6864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06" y="77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1750" y="0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B15B1-F178-4650-BAD4-F172086DA610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19879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1750" y="6519879"/>
            <a:ext cx="4332428" cy="3444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51CDB-F5D1-43F6-A0BA-119D86924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725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8843-CA8A-44BB-8DFE-D50CA861DA47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1969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614891"/>
              </p:ext>
            </p:extLst>
          </p:nvPr>
        </p:nvGraphicFramePr>
        <p:xfrm>
          <a:off x="6133019" y="416093"/>
          <a:ext cx="2914727" cy="50976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111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어플리케이션을 클릭했을 때의 첫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메뉴바를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검색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en-US" altLang="ko-KR" sz="1200" dirty="0" smtClean="0"/>
                        <a:t>“</a:t>
                      </a:r>
                      <a:r>
                        <a:rPr lang="ko-KR" altLang="en-US" sz="1200" dirty="0" smtClean="0"/>
                        <a:t>내 주변 </a:t>
                      </a:r>
                      <a:r>
                        <a:rPr lang="en-US" altLang="ko-KR" sz="1200" dirty="0" smtClean="0"/>
                        <a:t>500m </a:t>
                      </a:r>
                      <a:r>
                        <a:rPr lang="ko-KR" altLang="en-US" sz="1200" dirty="0" smtClean="0"/>
                        <a:t>이내</a:t>
                      </a:r>
                      <a:r>
                        <a:rPr lang="en-US" altLang="ko-KR" sz="1200" dirty="0" smtClean="0"/>
                        <a:t>”</a:t>
                      </a:r>
                      <a:r>
                        <a:rPr lang="ko-KR" altLang="en-US" sz="1200" dirty="0" smtClean="0"/>
                        <a:t>를 검색한 결과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검색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검색 화면을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왼쪽이나 오른쪽으로 슬라이딩 하면 오늘의 인기 </a:t>
                      </a:r>
                      <a:r>
                        <a:rPr lang="ko-KR" altLang="en-US" sz="1200" dirty="0" err="1" smtClean="0"/>
                        <a:t>맛집를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인기검색어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9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인기 검색어가 </a:t>
                      </a:r>
                      <a:r>
                        <a:rPr lang="en-US" altLang="ko-KR" sz="1200" dirty="0" smtClean="0"/>
                        <a:t>20</a:t>
                      </a:r>
                      <a:r>
                        <a:rPr lang="ko-KR" altLang="en-US" sz="1200" dirty="0" smtClean="0"/>
                        <a:t>순위까지</a:t>
                      </a:r>
                      <a:r>
                        <a:rPr lang="ko-KR" altLang="en-US" sz="1200" baseline="0" dirty="0" smtClean="0"/>
                        <a:t> 출력된다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8" y="859677"/>
            <a:ext cx="2638803" cy="471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202" y="753541"/>
            <a:ext cx="2028790" cy="226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48" y="3125055"/>
            <a:ext cx="2181585" cy="233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20538" y="7535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-26932" y="11261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876750" y="11261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136586" y="10956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68008" y="35371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989116" y="35103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23255" y="42907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375778" y="27566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281639" y="31355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2474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5376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35" y="853738"/>
            <a:ext cx="1960288" cy="349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53" y="853738"/>
            <a:ext cx="1949811" cy="349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35" y="4506418"/>
            <a:ext cx="2024374" cy="1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92"/>
          <a:stretch/>
        </p:blipFill>
        <p:spPr bwMode="auto">
          <a:xfrm>
            <a:off x="2606571" y="4461650"/>
            <a:ext cx="2007050" cy="118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-930614" y="16695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930614" y="20007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930614" y="2331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930614" y="2739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190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-930614" y="400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8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13004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6755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8" y="778202"/>
            <a:ext cx="1891973" cy="106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16" y="1742764"/>
            <a:ext cx="2111603" cy="381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809625"/>
            <a:ext cx="2432047" cy="305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91" y="1471612"/>
            <a:ext cx="2373760" cy="424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-930614" y="16695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930614" y="20007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930614" y="2331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930614" y="2739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190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-930614" y="400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8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57448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328396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4" y="1207880"/>
            <a:ext cx="2231190" cy="398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342" y="803184"/>
            <a:ext cx="1976803" cy="217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636" y="2977070"/>
            <a:ext cx="2147071" cy="248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-930614" y="16695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-930614" y="20007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930614" y="2331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930614" y="2739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930614" y="3190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400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2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50376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857954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8" y="959684"/>
            <a:ext cx="2171872" cy="294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85" y="959682"/>
            <a:ext cx="1664609" cy="301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482" y="959684"/>
            <a:ext cx="1671240" cy="301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5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0023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29723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30" y="845694"/>
            <a:ext cx="1999080" cy="35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ungyoonkim\Desktop\딱따구리\Screenshot_2015-07-14-08-58-4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93" y="845694"/>
            <a:ext cx="1999079" cy="35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ungyoonkim\Desktop\딱따구리\Screenshot_2015-07-14-08-58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1" y="1798819"/>
            <a:ext cx="2023672" cy="359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7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0767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10793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29" y="845694"/>
            <a:ext cx="1782737" cy="31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ungyoonkim\Desktop\딱따구리\Screenshot_2015-07-14-08-59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65" y="845693"/>
            <a:ext cx="1782737" cy="316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ungyoonkim\Desktop\딱따구리\Screenshot_2015-07-14-09-01-3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8" y="845695"/>
            <a:ext cx="1782736" cy="31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ungyoonkim\Desktop\딱따구리\Screenshot_2015-07-14-09-01-4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5" b="28103"/>
          <a:stretch/>
        </p:blipFill>
        <p:spPr bwMode="auto">
          <a:xfrm>
            <a:off x="3783709" y="4015004"/>
            <a:ext cx="1621632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755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6721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29" y="845694"/>
            <a:ext cx="1782737" cy="31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jungyoonkim\Desktop\딱따구리\Screenshot_2015-07-14-09-01-4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31"/>
          <a:stretch/>
        </p:blipFill>
        <p:spPr bwMode="auto">
          <a:xfrm>
            <a:off x="609600" y="3719894"/>
            <a:ext cx="1782736" cy="82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ungyoonkim\Desktop\딱따구리\Screenshot_2015-07-14-09-03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36" y="845694"/>
            <a:ext cx="1858332" cy="33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ungyoonkim\Desktop\딱따구리\Screenshot_2015-07-14-09-04-0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1" y="1999044"/>
            <a:ext cx="1935956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4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9662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41032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jungyoonkim\Desktop\딱따구리\Screenshot_2015-07-14-08-58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29" y="845694"/>
            <a:ext cx="1782737" cy="31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jungyoonkim\Desktop\딱따구리\Screenshot_2015-07-14-09-04-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0" y="845694"/>
            <a:ext cx="1782736" cy="31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28" y="4170476"/>
            <a:ext cx="1770038" cy="145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C:\Users\jungyoonkim\Desktop\딱따구리\Screenshot_2015-07-14-09-04-5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43" y="1981525"/>
            <a:ext cx="1940357" cy="344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43711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2432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1"/>
            <a:ext cx="1458547" cy="25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ungyoonkim\Desktop\딱따구리\Screenshot_2015-07-14-09-05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882" y="901702"/>
            <a:ext cx="1458546" cy="259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jungyoonkim\Desktop\딱따구리\Screenshot_2015-07-14-09-05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021" y="901702"/>
            <a:ext cx="1458546" cy="259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3857625"/>
            <a:ext cx="1458547" cy="141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:\Users\jungyoonkim\Desktop\딱따구리\Screenshot_2015-07-14-09-08-4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894" y="2498802"/>
            <a:ext cx="1728700" cy="307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53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91922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5592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27100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jungyoonkim\Desktop\딱따구리\Screenshot_2015-07-14-09-08-5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81" y="901700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ungyoonkim\Desktop\딱따구리\Screenshot_2015-07-14-09-09-1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71612"/>
            <a:ext cx="2209800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72591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151208"/>
              </p:ext>
            </p:extLst>
          </p:nvPr>
        </p:nvGraphicFramePr>
        <p:xfrm>
          <a:off x="6133019" y="547774"/>
          <a:ext cx="2914727" cy="498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실시간 인기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왼쪽이나 오른쪽으로 슬라이딩 하면 오늘의 인기 </a:t>
                      </a:r>
                      <a:r>
                        <a:rPr lang="ko-KR" altLang="en-US" sz="1200" dirty="0" err="1" smtClean="0"/>
                        <a:t>맛집를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슬라이딩 하면 오늘의 인기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화면이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전체보기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버튼을 클릭하면 오늘의 </a:t>
                      </a:r>
                      <a:r>
                        <a:rPr lang="ko-KR" altLang="en-US" sz="1200" dirty="0" err="1" smtClean="0"/>
                        <a:t>인기맛집</a:t>
                      </a:r>
                      <a:r>
                        <a:rPr lang="ko-KR" altLang="en-US" sz="1200" dirty="0" smtClean="0"/>
                        <a:t>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지도</a:t>
                      </a:r>
                      <a:r>
                        <a:rPr lang="ko-KR" altLang="en-US" sz="1200" baseline="0" dirty="0" smtClean="0"/>
                        <a:t> 화면이 제공된다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공유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276" y="822872"/>
            <a:ext cx="2646319" cy="473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6" y="822872"/>
            <a:ext cx="2028790" cy="226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5" y="2106448"/>
            <a:ext cx="2702304" cy="287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48436" y="7137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48436" y="195767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979929" y="449118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08806" y="7933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4922515" y="215336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291190" y="21684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400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78024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6383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0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jungyoonkim\Desktop\딱따구리\Screenshot_2015-07-14-09-09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81" y="901699"/>
            <a:ext cx="1793081" cy="3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ungyoonkim\Desktop\딱따구리\Screenshot_2015-07-14-09-09-5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2176581"/>
            <a:ext cx="1818911" cy="32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44213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28107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C:\Users\jungyoonkim\Desktop\딱따구리\Screenshot_2015-07-14-09-05-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1700"/>
            <a:ext cx="205025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jungyoonkim\Desktop\딱따구리\Screenshot_2015-07-14-09-10-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48" y="901701"/>
            <a:ext cx="2050257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3906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587394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 descr="C:\Users\jungyoonkim\Desktop\딱따구리\Screenshot_2015-07-14-09-10-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00100"/>
            <a:ext cx="2574496" cy="45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jungyoonkim\Desktop\딱따구리\Screenshot_2015-07-14-09-10-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950058"/>
            <a:ext cx="2574496" cy="45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50877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508476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266" name="Picture 2" descr="C:\Users\jungyoonkim\Desktop\딱따구리\Screenshot_2015-07-14-09-10-5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825501"/>
            <a:ext cx="1668066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jungyoonkim\Desktop\딱따구리\Screenshot_2015-07-14-09-11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266" y="825501"/>
            <a:ext cx="1760933" cy="313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jungyoonkim\Desktop\딱따구리\Screenshot_2015-07-14-09-11-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758" y="1604843"/>
            <a:ext cx="2093119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6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8155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15460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291" name="Picture 3" descr="C:\Users\jungyoonkim\Desktop\딱따구리\Screenshot_2015-07-14-09-11-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1" y="876299"/>
            <a:ext cx="1793082" cy="318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6" y="850899"/>
            <a:ext cx="1773131" cy="320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C:\Users\jungyoonkim\Desktop\딱따구리\Screenshot_2015-07-14-09-12-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483" y="1846381"/>
            <a:ext cx="1990360" cy="35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78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71552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51691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314" name="Picture 2" descr="C:\Users\jungyoonkim\Desktop\딱따구리\Screenshot_2015-07-14-09-12-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973668"/>
            <a:ext cx="1803658" cy="320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06" y="973667"/>
            <a:ext cx="1773131" cy="320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C:\Users\jungyoonkim\Desktop\딱따구리\Screenshot_2015-07-14-09-12-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13" y="973668"/>
            <a:ext cx="1902479" cy="338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77385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59803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 descr="C:\Users\jungyoonkim\Desktop\딱따구리\Screenshot_2015-07-14-09-13-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" y="876300"/>
            <a:ext cx="2307431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ungyoonkim\Desktop\딱따구리\Screenshot_2015-07-14-09-13-2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364823" y="2057399"/>
            <a:ext cx="2328263" cy="176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jungyoonkim\Desktop\딱따구리\Screenshot_2015-07-14-09-13-3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77"/>
          <a:stretch/>
        </p:blipFill>
        <p:spPr bwMode="auto">
          <a:xfrm>
            <a:off x="2874119" y="876300"/>
            <a:ext cx="2321719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jungyoonkim\Desktop\딱따구리\Screenshot_2015-07-14-09-13-4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1860550"/>
            <a:ext cx="202525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2691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09701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64" name="Picture 4" descr="C:\Users\jungyoonkim\Desktop\딱따구리\Screenshot_2015-07-14-09-13-5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95457"/>
            <a:ext cx="1781405" cy="31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ungyoonkim\Desktop\딱따구리\Screenshot_2015-07-14-09-14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13" y="795457"/>
            <a:ext cx="1781406" cy="31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19" y="813038"/>
            <a:ext cx="2202989" cy="137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 descr="C:\Users\jungyoonkim\Desktop\딱따구리\Screenshot_2015-07-14-09-14-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586" y="2189079"/>
            <a:ext cx="1862253" cy="33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61965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04895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386" name="Picture 2" descr="C:\Users\jungyoonkim\Desktop\딱따구리\Screenshot_2015-07-14-09-14-5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90" y="673100"/>
            <a:ext cx="2724380" cy="484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1" y="840622"/>
            <a:ext cx="2202989" cy="137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1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1145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59604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10" name="Picture 2" descr="C:\Users\jungyoonkim\Desktop\딱따구리\Screenshot_2015-07-14-09-15-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889000"/>
            <a:ext cx="1614488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jungyoonkim\Desktop\딱따구리\Screenshot_2015-07-14-09-15-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98" y="889000"/>
            <a:ext cx="1614488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jungyoonkim\Desktop\딱따구리\Screenshot_2015-07-14-09-15-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0" y="889000"/>
            <a:ext cx="1535906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jungyoonkim\Desktop\딱따구리\Screenshot_2015-07-14-09-15-4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71" y="2415381"/>
            <a:ext cx="1511796" cy="26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28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3082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1057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003502"/>
              </p:ext>
            </p:extLst>
          </p:nvPr>
        </p:nvGraphicFramePr>
        <p:xfrm>
          <a:off x="6140219" y="386584"/>
          <a:ext cx="2914727" cy="5328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33062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메인 화면에서 메뉴버튼을 클릭하면 로그인 및 회원가입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홈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검색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다이닝코드</a:t>
                      </a:r>
                      <a:r>
                        <a:rPr lang="ko-KR" altLang="en-US" sz="1200" dirty="0" smtClean="0"/>
                        <a:t> 소개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실시간 인기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오늘의 인기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err="1" smtClean="0"/>
                        <a:t>맛집</a:t>
                      </a:r>
                      <a:r>
                        <a:rPr lang="ko-KR" altLang="en-US" sz="1200" dirty="0" smtClean="0"/>
                        <a:t> 등록 신청하기가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및 회원가입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페이스북으로</a:t>
                      </a:r>
                      <a:r>
                        <a:rPr lang="ko-KR" altLang="en-US" sz="1200" dirty="0" smtClean="0"/>
                        <a:t> 가입하는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가입하는 버튼이다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로그인하는 화면이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5" y="888067"/>
            <a:ext cx="2380897" cy="427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596" y="888067"/>
            <a:ext cx="2390622" cy="423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12326" y="8880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2326" y="14438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64586" y="3246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964585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4198827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930614" y="3190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400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122597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80967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434" name="Picture 2" descr="C:\Users\jungyoonkim\Desktop\딱따구리\Screenshot_2015-07-14-09-17-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8" y="901700"/>
            <a:ext cx="1950244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jungyoonkim\Desktop\딱따구리\Screenshot_2015-07-14-09-17-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901700"/>
            <a:ext cx="1950244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jungyoonkim\Desktop\딱따구리\Screenshot_2015-07-14-09-17-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1338381"/>
            <a:ext cx="2184400" cy="388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997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01354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9458" name="Picture 2" descr="C:\Users\jungyoonkim\Desktop\딱따구리\Screenshot_2015-07-14-09-17-4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850900"/>
            <a:ext cx="2217271" cy="39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jungyoonkim\Desktop\딱따구리\Screenshot_2015-07-14-09-17-5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7" y="850900"/>
            <a:ext cx="2218765" cy="39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1252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02231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4" descr="C:\Users\jungyoonkim\Desktop\딱따구리\Screenshot_2015-07-14-09-18-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5" y="850899"/>
            <a:ext cx="1851073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jungyoonkim\Desktop\딱따구리\Screenshot_2015-07-14-09-36-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58" y="850899"/>
            <a:ext cx="1851072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jungyoonkim\Desktop\딱따구리\Screenshot_2015-07-14-09-37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30" y="850899"/>
            <a:ext cx="1851073" cy="32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631" y="3821066"/>
            <a:ext cx="1982435" cy="189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7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08958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579213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506" name="Picture 2" descr="C:\Users\jungyoonkim\Desktop\딱따구리\Screenshot_2015-07-14-09-38-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2" y="876302"/>
            <a:ext cx="1963270" cy="3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jungyoonkim\Desktop\딱따구리\Screenshot_2015-07-14-09-38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94" y="876303"/>
            <a:ext cx="1963270" cy="3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jungyoonkim\Desktop\딱따구리\Screenshot_2015-07-14-09-38-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82" y="1604843"/>
            <a:ext cx="1963271" cy="34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92794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29531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3" descr="C:\Users\jungyoonkim\Desktop\딱따구리\Screenshot_2015-07-14-09-38-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4" y="876303"/>
            <a:ext cx="1963270" cy="349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C:\Users\jungyoonkim\Desktop\딱따구리\Screenshot_2015-07-14-09-38-4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8" y="876303"/>
            <a:ext cx="2169599" cy="38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10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1309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65231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554" name="Picture 2" descr="C:\Users\jungyoonkim\Desktop\딱따구리\Screenshot_2015-07-14-09-39-0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6" y="860612"/>
            <a:ext cx="2305751" cy="40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jungyoonkim\Desktop\딱따구리\Screenshot_2015-07-14-09-39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61" y="860613"/>
            <a:ext cx="2305751" cy="40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4835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949730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3" descr="C:\Users\jungyoonkim\Desktop\딱따구리\Screenshot_2015-07-14-09-39-1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8"/>
          <a:stretch/>
        </p:blipFill>
        <p:spPr bwMode="auto">
          <a:xfrm>
            <a:off x="188260" y="860613"/>
            <a:ext cx="1502231" cy="115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:\Users\jungyoonkim\Desktop\딱따구리\Screenshot_2015-07-14-09-39-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98" y="2326340"/>
            <a:ext cx="1648946" cy="293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jungyoonkim\Desktop\딱따구리\Screenshot_2015-07-14-09-39-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23" y="2326341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jungyoonkim\Desktop\딱따구리\Screenshot_2015-07-14-09-39-5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53" y="2326341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32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32074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626461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4" descr="C:\Users\jungyoonkim\Desktop\딱따구리\Screenshot_2015-07-14-09-39-5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6" y="860612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C:\Users\jungyoonkim\Desktop\딱따구리\Screenshot_2015-07-14-09-40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056" y="860612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jungyoonkim\Desktop\딱따구리\Screenshot_2015-07-14-09-40-1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88" y="860612"/>
            <a:ext cx="1648946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jungyoonkim\Desktop\딱따구리\Screenshot_2015-07-14-09-40-3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69"/>
          <a:stretch/>
        </p:blipFill>
        <p:spPr bwMode="auto">
          <a:xfrm>
            <a:off x="2789422" y="3849780"/>
            <a:ext cx="1775585" cy="174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1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8340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959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6626" name="Picture 2" descr="C:\Users\jungyoonkim\Desktop\딱따구리\Screenshot_2015-07-14-09-41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5" y="822513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jungyoonkim\Desktop\딱따구리\Screenshot_2015-07-14-09-41-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79" y="822514"/>
            <a:ext cx="1648945" cy="2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jungyoonkim\Desktop\딱따구리\Screenshot_2015-07-14-09-41-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63" y="822513"/>
            <a:ext cx="1882167" cy="3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jungyoonkim\Desktop\딱따구리\Screenshot_2015-07-14-09-42-0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98"/>
          <a:stretch/>
        </p:blipFill>
        <p:spPr bwMode="auto">
          <a:xfrm>
            <a:off x="1942468" y="3163979"/>
            <a:ext cx="1821656" cy="206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63" y="3928049"/>
            <a:ext cx="1769409" cy="71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0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42449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677677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8" y="859677"/>
            <a:ext cx="2030991" cy="363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 descr="C:\Users\jungyoonkim\Desktop\딱따구리\Screenshot_2015-07-14-09-44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898" y="859677"/>
            <a:ext cx="2042013" cy="36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9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26282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08467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페이스북으로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회원가입하는</a:t>
                      </a:r>
                      <a:r>
                        <a:rPr lang="ko-KR" altLang="en-US" sz="1200" dirty="0" smtClean="0"/>
                        <a:t> 버튼을 클릭한다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52" y="1802812"/>
            <a:ext cx="2163556" cy="383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74" y="845635"/>
            <a:ext cx="1877899" cy="318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jungyoonkim\Desktop\딱따구리\Screenshot_2015-07-14-09-41-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42" y="2272079"/>
            <a:ext cx="1789317" cy="31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68" b="21313"/>
          <a:stretch/>
        </p:blipFill>
        <p:spPr bwMode="auto">
          <a:xfrm>
            <a:off x="111319" y="845635"/>
            <a:ext cx="2390622" cy="88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77382" y="73724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64515" y="18028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24852" y="35347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2535878" y="35250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3451482" y="35250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4124292" y="221816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400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457726"/>
              </p:ext>
            </p:extLst>
          </p:nvPr>
        </p:nvGraphicFramePr>
        <p:xfrm>
          <a:off x="0" y="0"/>
          <a:ext cx="9144000" cy="56962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9754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76421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이메일로</a:t>
                      </a:r>
                      <a:r>
                        <a:rPr lang="ko-KR" altLang="en-US" sz="1200" dirty="0" smtClean="0"/>
                        <a:t> 가입 버튼을 누르면 뒤로 되돌아감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" y="798538"/>
            <a:ext cx="2162556" cy="3824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72" y="828518"/>
            <a:ext cx="2118751" cy="378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489" y="2984720"/>
            <a:ext cx="2624269" cy="243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-930614" y="13455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-930614" y="16767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-930614" y="20079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930614" y="23384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930614" y="27464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930614" y="31980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6364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40108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5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48265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8108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8" y="876806"/>
            <a:ext cx="2415972" cy="42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58" y="1016443"/>
            <a:ext cx="31623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-930614" y="13455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-930614" y="16767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-930614" y="20079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930614" y="23384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930614" y="27464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930614" y="31980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6364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40108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1237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28373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794"/>
            <a:ext cx="2883900" cy="212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45" y="1604843"/>
            <a:ext cx="2135463" cy="382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834" y="1604843"/>
            <a:ext cx="2145474" cy="382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-930614" y="16695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-930614" y="20007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930614" y="2331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930614" y="2739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930614" y="3190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400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970088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6979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4" y="757356"/>
            <a:ext cx="3181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7" y="1471612"/>
            <a:ext cx="2269582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821" y="1471612"/>
            <a:ext cx="2283420" cy="41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-930614" y="16695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-930614" y="20007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930614" y="2331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930614" y="2739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930614" y="3190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400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2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55906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 smtClean="0"/>
                        <a:t>Editor Tool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전체적인 </a:t>
                      </a:r>
                      <a:r>
                        <a:rPr lang="en-US" altLang="ko-KR" sz="1200" b="1" dirty="0" smtClean="0"/>
                        <a:t>java</a:t>
                      </a:r>
                      <a:r>
                        <a:rPr lang="ko-KR" altLang="en-US" sz="1200" b="1" dirty="0" smtClean="0"/>
                        <a:t>프로그램을 보여준다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없음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19522"/>
              </p:ext>
            </p:extLst>
          </p:nvPr>
        </p:nvGraphicFramePr>
        <p:xfrm>
          <a:off x="6133019" y="547774"/>
          <a:ext cx="2914727" cy="489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89" y="768558"/>
            <a:ext cx="2072655" cy="369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4" y="768558"/>
            <a:ext cx="2051275" cy="369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51" y="1922801"/>
            <a:ext cx="2019586" cy="360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-930614" y="13383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-930614" y="16695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-930614" y="200078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-930614" y="23312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-930614" y="2739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-930614" y="319083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-930614" y="3629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-930614" y="40036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</TotalTime>
  <Words>1193</Words>
  <Application>Microsoft Office PowerPoint</Application>
  <PresentationFormat>화면 슬라이드 쇼(16:10)</PresentationFormat>
  <Paragraphs>740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JeongYun</cp:lastModifiedBy>
  <cp:revision>20</cp:revision>
  <cp:lastPrinted>2015-07-14T02:35:46Z</cp:lastPrinted>
  <dcterms:created xsi:type="dcterms:W3CDTF">2015-07-13T12:59:58Z</dcterms:created>
  <dcterms:modified xsi:type="dcterms:W3CDTF">2015-07-14T02:36:35Z</dcterms:modified>
</cp:coreProperties>
</file>